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76" r:id="rId6"/>
    <p:sldId id="287" r:id="rId7"/>
    <p:sldId id="277" r:id="rId8"/>
    <p:sldId id="278" r:id="rId9"/>
    <p:sldId id="286" r:id="rId10"/>
    <p:sldId id="28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200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58</cp:revision>
  <dcterms:created xsi:type="dcterms:W3CDTF">2020-08-08T13:30:12Z</dcterms:created>
  <dcterms:modified xsi:type="dcterms:W3CDTF">2020-08-23T10:08:46Z</dcterms:modified>
</cp:coreProperties>
</file>